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4" r:id="rId5"/>
    <p:sldId id="259" r:id="rId6"/>
    <p:sldId id="268" r:id="rId7"/>
    <p:sldId id="261" r:id="rId8"/>
    <p:sldId id="262" r:id="rId9"/>
    <p:sldId id="263" r:id="rId10"/>
    <p:sldId id="264" r:id="rId11"/>
    <p:sldId id="266" r:id="rId12"/>
    <p:sldId id="265" r:id="rId13"/>
    <p:sldId id="269" r:id="rId14"/>
    <p:sldId id="270" r:id="rId15"/>
    <p:sldId id="271" r:id="rId16"/>
    <p:sldId id="272" r:id="rId17"/>
    <p:sldId id="273" r:id="rId18"/>
    <p:sldId id="275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DE62-5FCC-46CF-B768-1971FE4DE01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A9E7-DB33-4C0A-8787-344A850956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DE62-5FCC-46CF-B768-1971FE4DE01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A9E7-DB33-4C0A-8787-344A8509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DE62-5FCC-46CF-B768-1971FE4DE01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A9E7-DB33-4C0A-8787-344A8509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DE62-5FCC-46CF-B768-1971FE4DE01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A9E7-DB33-4C0A-8787-344A850956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DE62-5FCC-46CF-B768-1971FE4DE01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A9E7-DB33-4C0A-8787-344A8509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DE62-5FCC-46CF-B768-1971FE4DE01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A9E7-DB33-4C0A-8787-344A850956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DE62-5FCC-46CF-B768-1971FE4DE01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A9E7-DB33-4C0A-8787-344A850956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DE62-5FCC-46CF-B768-1971FE4DE01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A9E7-DB33-4C0A-8787-344A8509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DE62-5FCC-46CF-B768-1971FE4DE01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A9E7-DB33-4C0A-8787-344A8509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DE62-5FCC-46CF-B768-1971FE4DE01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A9E7-DB33-4C0A-8787-344A85095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DE62-5FCC-46CF-B768-1971FE4DE01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A9E7-DB33-4C0A-8787-344A850956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D3DE62-5FCC-46CF-B768-1971FE4DE01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49A9E7-DB33-4C0A-8787-344A850956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shade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75" y="2039703"/>
            <a:ext cx="1515154" cy="16787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800600"/>
            <a:ext cx="4191000" cy="457200"/>
          </a:xfrm>
        </p:spPr>
        <p:txBody>
          <a:bodyPr/>
          <a:lstStyle/>
          <a:p>
            <a:r>
              <a:rPr lang="hi-IN" dirty="0" smtClean="0">
                <a:solidFill>
                  <a:schemeClr val="accent3">
                    <a:lumMod val="50000"/>
                  </a:schemeClr>
                </a:solidFill>
              </a:rPr>
              <a:t>मुख्या मंत्री ग्रामीण निश्चय योजना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762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Panchayati Raj Department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415143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Govt. of Bihar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38100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PRD Nischay Soft Mobile App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191000" y="5486400"/>
            <a:ext cx="4728823" cy="827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B0F0"/>
                </a:solidFill>
              </a:rPr>
              <a:t>This app is designed, developed, and tested by Android Team of DGRC (NIC), Patna. BIHAR.</a:t>
            </a:r>
          </a:p>
          <a:p>
            <a:pPr algn="ctr"/>
            <a:r>
              <a:rPr lang="en-US" sz="1800" i="1" dirty="0" smtClean="0">
                <a:solidFill>
                  <a:srgbClr val="FF0000"/>
                </a:solidFill>
              </a:rPr>
              <a:t>PPT: Prepared by Android Team (NIC), Patna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" y="1513114"/>
            <a:ext cx="2808387" cy="49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8686800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 Screen    </a:t>
            </a: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-&gt;    Edit / Delete Nischay Yojana (locally)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13" y="1524000"/>
            <a:ext cx="2808387" cy="4992688"/>
          </a:xfrm>
          <a:prstGeom prst="roundRect">
            <a:avLst>
              <a:gd name="adj" fmla="val 16667"/>
            </a:avLst>
          </a:prstGeom>
          <a:solidFill>
            <a:schemeClr val="bg2">
              <a:shade val="75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Notched Right Arrow 2"/>
          <p:cNvSpPr/>
          <p:nvPr/>
        </p:nvSpPr>
        <p:spPr>
          <a:xfrm>
            <a:off x="3886200" y="4053001"/>
            <a:ext cx="12954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" y="1513114"/>
            <a:ext cx="2808387" cy="49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8686800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 Screen    </a:t>
            </a: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-&gt;   Delete Nischay Yojana (locally)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13" y="1524000"/>
            <a:ext cx="2808387" cy="4992688"/>
          </a:xfrm>
          <a:prstGeom prst="roundRect">
            <a:avLst>
              <a:gd name="adj" fmla="val 16667"/>
            </a:avLst>
          </a:prstGeom>
          <a:solidFill>
            <a:schemeClr val="bg2">
              <a:shade val="75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Notched Right Arrow 2"/>
          <p:cNvSpPr/>
          <p:nvPr/>
        </p:nvSpPr>
        <p:spPr>
          <a:xfrm>
            <a:off x="3886200" y="4053001"/>
            <a:ext cx="12954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7800"/>
            <a:ext cx="2808387" cy="49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8686800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 Screen    </a:t>
            </a: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-&gt;    Upload to Server Nischay Yojana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3886200" y="4281601"/>
            <a:ext cx="12954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" y="1513114"/>
            <a:ext cx="2808387" cy="499268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73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7" y="1981200"/>
            <a:ext cx="4709118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8686800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 Screen    </a:t>
            </a: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-&gt;    Reports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Notched Right Arrow 2"/>
          <p:cNvSpPr/>
          <p:nvPr/>
        </p:nvSpPr>
        <p:spPr>
          <a:xfrm rot="20375133">
            <a:off x="3177615" y="5084828"/>
            <a:ext cx="8382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8" y="1480457"/>
            <a:ext cx="2364957" cy="499268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86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6147627" cy="3458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8686800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Reports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15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648201" cy="3458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8686800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Reports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3000"/>
            <a:ext cx="2839473" cy="504795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7" name="Curved Connector 6"/>
          <p:cNvCxnSpPr/>
          <p:nvPr/>
        </p:nvCxnSpPr>
        <p:spPr>
          <a:xfrm flipV="1">
            <a:off x="4495800" y="3172095"/>
            <a:ext cx="1458686" cy="438944"/>
          </a:xfrm>
          <a:prstGeom prst="curvedConnector3">
            <a:avLst>
              <a:gd name="adj1" fmla="val 50000"/>
            </a:avLst>
          </a:prstGeom>
          <a:ln w="25400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648201" cy="3458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8686800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Reports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02007"/>
            <a:ext cx="2839473" cy="504795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7" name="Curved Connector 6"/>
          <p:cNvCxnSpPr/>
          <p:nvPr/>
        </p:nvCxnSpPr>
        <p:spPr>
          <a:xfrm>
            <a:off x="1371600" y="3810000"/>
            <a:ext cx="4114800" cy="304800"/>
          </a:xfrm>
          <a:prstGeom prst="curvedConnector3">
            <a:avLst>
              <a:gd name="adj1" fmla="val 50000"/>
            </a:avLst>
          </a:prstGeom>
          <a:ln w="25400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8686800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Reports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2839473" cy="504795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7" name="Curved Connector 6"/>
          <p:cNvCxnSpPr/>
          <p:nvPr/>
        </p:nvCxnSpPr>
        <p:spPr>
          <a:xfrm flipV="1">
            <a:off x="2667000" y="3657600"/>
            <a:ext cx="2971800" cy="1828800"/>
          </a:xfrm>
          <a:prstGeom prst="curvedConnector3">
            <a:avLst>
              <a:gd name="adj1" fmla="val 50000"/>
            </a:avLst>
          </a:prstGeom>
          <a:ln w="25400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2839473" cy="504795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80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8686800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Reports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2391135" cy="504795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7" name="Curved Connector 6"/>
          <p:cNvCxnSpPr/>
          <p:nvPr/>
        </p:nvCxnSpPr>
        <p:spPr>
          <a:xfrm flipV="1">
            <a:off x="2667000" y="3657600"/>
            <a:ext cx="2971800" cy="1828800"/>
          </a:xfrm>
          <a:prstGeom prst="curvedConnector3">
            <a:avLst>
              <a:gd name="adj1" fmla="val 50000"/>
            </a:avLst>
          </a:prstGeom>
          <a:ln w="25400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69" y="1219200"/>
            <a:ext cx="2391135" cy="504795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85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00400" y="4953000"/>
            <a:ext cx="3694114" cy="6390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DGRC (NIC), Patna, Bihar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638353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latin typeface="Edwardian Script ITC" panose="030303020407070D0804" pitchFamily="66" charset="0"/>
              </a:rPr>
              <a:t>Thank you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 b="1567"/>
          <a:stretch>
            <a:fillRect/>
          </a:stretch>
        </p:blipFill>
        <p:spPr>
          <a:xfrm>
            <a:off x="3124200" y="1143000"/>
            <a:ext cx="3116263" cy="49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7467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PRD Nischay </a:t>
            </a:r>
            <a:r>
              <a:rPr lang="en-US" sz="4800" dirty="0">
                <a:solidFill>
                  <a:srgbClr val="0070C0"/>
                </a:solidFill>
              </a:rPr>
              <a:t>Soft Mobile App</a:t>
            </a:r>
            <a:br>
              <a:rPr lang="en-US" sz="4800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63246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https://play.google.com/store/apps/details?id=app.bih.in.nic.nischayyojana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69078"/>
            <a:ext cx="2297186" cy="884097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127273" y="5553175"/>
            <a:ext cx="381000" cy="67696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9759" y="4022747"/>
            <a:ext cx="24160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Download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2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" y="1513114"/>
            <a:ext cx="2808387" cy="49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685800"/>
            <a:ext cx="4641108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Login    -&gt;    Home Screen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44" y="1524000"/>
            <a:ext cx="2363725" cy="4992688"/>
          </a:xfrm>
          <a:prstGeom prst="roundRect">
            <a:avLst>
              <a:gd name="adj" fmla="val 16667"/>
            </a:avLst>
          </a:prstGeom>
          <a:solidFill>
            <a:schemeClr val="bg2">
              <a:shade val="75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Notched Right Arrow 2"/>
          <p:cNvSpPr/>
          <p:nvPr/>
        </p:nvSpPr>
        <p:spPr>
          <a:xfrm>
            <a:off x="4000627" y="3791744"/>
            <a:ext cx="12954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44" y="1513114"/>
            <a:ext cx="2363725" cy="49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685800"/>
            <a:ext cx="4641108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Login    -&gt;    Home Screen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13" y="1524000"/>
            <a:ext cx="2808387" cy="4992688"/>
          </a:xfrm>
          <a:prstGeom prst="roundRect">
            <a:avLst>
              <a:gd name="adj" fmla="val 16667"/>
            </a:avLst>
          </a:prstGeom>
          <a:solidFill>
            <a:schemeClr val="bg2">
              <a:shade val="75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Notched Right Arrow 2"/>
          <p:cNvSpPr/>
          <p:nvPr/>
        </p:nvSpPr>
        <p:spPr>
          <a:xfrm>
            <a:off x="4000627" y="3791744"/>
            <a:ext cx="12954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2590800"/>
            <a:ext cx="4191000" cy="41148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hi-IN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सिंक्रनाइज़ </a:t>
            </a:r>
            <a:r>
              <a:rPr lang="hi-IN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करें</a:t>
            </a:r>
            <a:r>
              <a:rPr lang="en-US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 </a:t>
            </a:r>
            <a:r>
              <a:rPr lang="en-US" sz="1500" b="1" dirty="0">
                <a:solidFill>
                  <a:srgbClr val="C00000"/>
                </a:solidFill>
              </a:rPr>
              <a:t>Select District , Block , Panchayat then synchronize Ward data, Yojana data, Mode of Payment data etc</a:t>
            </a:r>
            <a:r>
              <a:rPr lang="en-US" sz="1500" b="1" dirty="0" smtClean="0">
                <a:solidFill>
                  <a:srgbClr val="C00000"/>
                </a:solidFill>
              </a:rPr>
              <a:t>.</a:t>
            </a:r>
            <a:endParaRPr lang="en-US" sz="1500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hi-IN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मुख्या मंत्री ग्रामीण </a:t>
            </a:r>
            <a:r>
              <a:rPr lang="en-US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i-IN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पे </a:t>
            </a:r>
            <a:r>
              <a:rPr lang="hi-IN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जल निश्चय </a:t>
            </a:r>
            <a:r>
              <a:rPr lang="en-US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i-IN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योजना </a:t>
            </a:r>
            <a:r>
              <a:rPr lang="en-US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Panchayat level admin user </a:t>
            </a: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perform voucher entry and entry of Physical Progress .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hi-IN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मुख्या मंत्री ग्रामीण गली-नाली निश्चय </a:t>
            </a:r>
            <a:r>
              <a:rPr lang="hi-IN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योजना</a:t>
            </a:r>
            <a:r>
              <a:rPr lang="en-US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Panchayat level admin user </a:t>
            </a: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perform voucher entry and </a:t>
            </a: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entry of Physical </a:t>
            </a: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Progress </a:t>
            </a: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hi-IN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कार्य प्रगति </a:t>
            </a:r>
            <a:r>
              <a:rPr lang="hi-IN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रिपोर्ट</a:t>
            </a:r>
            <a:r>
              <a:rPr lang="en-US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</a:t>
            </a:r>
            <a:r>
              <a:rPr lang="en-US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Panchayat level admin user </a:t>
            </a: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</a:t>
            </a: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view the work progress reports.</a:t>
            </a:r>
            <a:endParaRPr 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2808387" cy="4992688"/>
          </a:xfrm>
          <a:prstGeom prst="roundRect">
            <a:avLst>
              <a:gd name="adj" fmla="val 16667"/>
            </a:avLst>
          </a:prstGeom>
          <a:solidFill>
            <a:schemeClr val="bg2">
              <a:shade val="75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71600" y="762000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HOME SCREEN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304800"/>
            <a:ext cx="4641108" cy="582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 Screen</a:t>
            </a:r>
            <a:endParaRPr lang="en-US" sz="2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3" y="892629"/>
            <a:ext cx="2808387" cy="4992688"/>
          </a:xfrm>
          <a:prstGeom prst="roundRect">
            <a:avLst>
              <a:gd name="adj" fmla="val 16667"/>
            </a:avLst>
          </a:prstGeom>
          <a:solidFill>
            <a:schemeClr val="bg2">
              <a:shade val="75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4572000" y="1600200"/>
            <a:ext cx="4191000" cy="36937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sz="17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--------</a:t>
            </a:r>
            <a:r>
              <a:rPr lang="hi-IN" sz="17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सिंक्रनाइज़ करें</a:t>
            </a:r>
            <a:r>
              <a:rPr lang="en-US" sz="17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------</a:t>
            </a:r>
            <a:endParaRPr lang="en-US" sz="17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Download Ward records </a:t>
            </a: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anchayat wise.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Download Yojana List Panchayat  and Nischay Type wise.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Download Mode of Payment records.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Download </a:t>
            </a: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Financial and Physical Verification  “</a:t>
            </a:r>
            <a:r>
              <a:rPr lang="en-US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Pay </a:t>
            </a:r>
            <a:r>
              <a:rPr lang="en-US" i="1" dirty="0" err="1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Jal</a:t>
            </a:r>
            <a:r>
              <a:rPr lang="en-US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Nischay Yojana</a:t>
            </a: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data </a:t>
            </a: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anchayat wise.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Download Financial and Physical Verification  </a:t>
            </a: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i="1" dirty="0" err="1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Gali-Naali</a:t>
            </a:r>
            <a:r>
              <a:rPr lang="en-US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Pakkikaran</a:t>
            </a:r>
            <a:r>
              <a:rPr lang="en-US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Nischay </a:t>
            </a:r>
            <a:r>
              <a:rPr lang="en-US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Yojana</a:t>
            </a: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data Panchayat wise</a:t>
            </a: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14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4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1600200" y="2057400"/>
            <a:ext cx="3048000" cy="990600"/>
          </a:xfrm>
          <a:prstGeom prst="curvedConnector3">
            <a:avLst>
              <a:gd name="adj1" fmla="val 50000"/>
            </a:avLst>
          </a:prstGeom>
          <a:ln w="25400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1986706" y="2514602"/>
            <a:ext cx="2661494" cy="685798"/>
          </a:xfrm>
          <a:prstGeom prst="curvedConnector3">
            <a:avLst>
              <a:gd name="adj1" fmla="val 50000"/>
            </a:avLst>
          </a:prstGeom>
          <a:ln w="25400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2286000" y="3200400"/>
            <a:ext cx="2362200" cy="188573"/>
          </a:xfrm>
          <a:prstGeom prst="curvedConnector3">
            <a:avLst>
              <a:gd name="adj1" fmla="val 50000"/>
            </a:avLst>
          </a:prstGeom>
          <a:ln w="25400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2743200" y="3294686"/>
            <a:ext cx="1905000" cy="439114"/>
          </a:xfrm>
          <a:prstGeom prst="curvedConnector3">
            <a:avLst>
              <a:gd name="adj1" fmla="val 50000"/>
            </a:avLst>
          </a:prstGeom>
          <a:ln w="25400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3124202" y="3447088"/>
            <a:ext cx="1523997" cy="1124912"/>
          </a:xfrm>
          <a:prstGeom prst="curvedConnector3">
            <a:avLst>
              <a:gd name="adj1" fmla="val 50000"/>
            </a:avLst>
          </a:prstGeom>
          <a:ln w="25400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956845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9142" y="914400"/>
            <a:ext cx="7058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After logging first of all download all the required data as shown in “</a:t>
            </a:r>
            <a:r>
              <a:rPr lang="hi-IN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सिंक्रनाइज़ करें</a:t>
            </a:r>
            <a:r>
              <a:rPr lang="en-US" sz="1400" b="1" dirty="0" smtClean="0">
                <a:solidFill>
                  <a:srgbClr val="FF0000"/>
                </a:solidFill>
              </a:rPr>
              <a:t>”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green colored screen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88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" y="1513114"/>
            <a:ext cx="2808387" cy="49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8686800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 Screen    </a:t>
            </a: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-&gt;    Voucher Entry of Pay Jal Nischay Yojana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13" y="1524000"/>
            <a:ext cx="2808387" cy="4992688"/>
          </a:xfrm>
          <a:prstGeom prst="roundRect">
            <a:avLst>
              <a:gd name="adj" fmla="val 16667"/>
            </a:avLst>
          </a:prstGeom>
          <a:solidFill>
            <a:schemeClr val="bg2">
              <a:shade val="75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2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" y="1513114"/>
            <a:ext cx="2808387" cy="49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8686800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 Screen    </a:t>
            </a: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-&gt;    Entry Physical Verification of Pay Jal Nischay Yojana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13" y="1524000"/>
            <a:ext cx="2808387" cy="4992688"/>
          </a:xfrm>
          <a:prstGeom prst="roundRect">
            <a:avLst>
              <a:gd name="adj" fmla="val 16667"/>
            </a:avLst>
          </a:prstGeom>
          <a:solidFill>
            <a:schemeClr val="bg2">
              <a:shade val="75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Notched Right Arrow 2"/>
          <p:cNvSpPr/>
          <p:nvPr/>
        </p:nvSpPr>
        <p:spPr>
          <a:xfrm>
            <a:off x="3657600" y="4800600"/>
            <a:ext cx="12954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" y="1513114"/>
            <a:ext cx="2808387" cy="49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8686800" cy="963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 Screen    </a:t>
            </a:r>
            <a:r>
              <a:rPr lang="en-US" sz="2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-&gt;    Entry Physical Verification of Gali-Naali Pakkikaran Nischay Yojana</a:t>
            </a:r>
            <a:endParaRPr lang="en-US" sz="2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13" y="1524000"/>
            <a:ext cx="2808387" cy="4992688"/>
          </a:xfrm>
          <a:prstGeom prst="roundRect">
            <a:avLst>
              <a:gd name="adj" fmla="val 16667"/>
            </a:avLst>
          </a:prstGeom>
          <a:solidFill>
            <a:schemeClr val="bg2">
              <a:shade val="75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Notched Right Arrow 2"/>
          <p:cNvSpPr/>
          <p:nvPr/>
        </p:nvSpPr>
        <p:spPr>
          <a:xfrm>
            <a:off x="3581400" y="5257800"/>
            <a:ext cx="12954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280</TotalTime>
  <Words>250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 Unicode MS</vt:lpstr>
      <vt:lpstr>Edwardian Script ITC</vt:lpstr>
      <vt:lpstr>Georgia</vt:lpstr>
      <vt:lpstr>Mangal</vt:lpstr>
      <vt:lpstr>Trebuchet MS</vt:lpstr>
      <vt:lpstr>Slipstream</vt:lpstr>
      <vt:lpstr>PowerPoint Presentation</vt:lpstr>
      <vt:lpstr>PRD Nischay Soft Mobile App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Panchayati Raj डिपार्टमेंट ऑफ़ पंचायती राज</dc:title>
  <dc:creator>dell1</dc:creator>
  <cp:lastModifiedBy>nicsi</cp:lastModifiedBy>
  <cp:revision>60</cp:revision>
  <dcterms:created xsi:type="dcterms:W3CDTF">2018-10-25T05:48:57Z</dcterms:created>
  <dcterms:modified xsi:type="dcterms:W3CDTF">2019-02-07T11:51:57Z</dcterms:modified>
</cp:coreProperties>
</file>